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28537-6EAA-474D-AAE0-13AF0C779DCD}" type="datetimeFigureOut">
              <a:rPr lang="pt-BR" smtClean="0"/>
              <a:t>09/10/2013</a:t>
            </a:fld>
            <a:endParaRPr lang="pt-B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9310FB8-E6D9-4CCF-8877-5B7E743F7DE2}" type="slidenum">
              <a:rPr lang="pt-BR" smtClean="0"/>
              <a:t>‹#›</a:t>
            </a:fld>
            <a:endParaRPr lang="pt-BR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28537-6EAA-474D-AAE0-13AF0C779DCD}" type="datetimeFigureOut">
              <a:rPr lang="pt-BR" smtClean="0"/>
              <a:t>09/10/2013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10FB8-E6D9-4CCF-8877-5B7E743F7DE2}" type="slidenum">
              <a:rPr lang="pt-BR" smtClean="0"/>
              <a:t>‹#›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89310FB8-E6D9-4CCF-8877-5B7E743F7DE2}" type="slidenum">
              <a:rPr lang="pt-BR" smtClean="0"/>
              <a:t>‹#›</a:t>
            </a:fld>
            <a:endParaRPr lang="pt-B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28537-6EAA-474D-AAE0-13AF0C779DCD}" type="datetimeFigureOut">
              <a:rPr lang="pt-BR" smtClean="0"/>
              <a:t>09/10/2013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28537-6EAA-474D-AAE0-13AF0C779DCD}" type="datetimeFigureOut">
              <a:rPr lang="pt-BR" smtClean="0"/>
              <a:t>09/10/2013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89310FB8-E6D9-4CCF-8877-5B7E743F7DE2}" type="slidenum">
              <a:rPr lang="pt-BR" smtClean="0"/>
              <a:t>‹#›</a:t>
            </a:fld>
            <a:endParaRPr lang="pt-B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28537-6EAA-474D-AAE0-13AF0C779DCD}" type="datetimeFigureOut">
              <a:rPr lang="pt-BR" smtClean="0"/>
              <a:t>09/10/2013</a:t>
            </a:fld>
            <a:endParaRPr lang="pt-B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9310FB8-E6D9-4CCF-8877-5B7E743F7DE2}" type="slidenum">
              <a:rPr lang="pt-BR" smtClean="0"/>
              <a:t>‹#›</a:t>
            </a:fld>
            <a:endParaRPr lang="pt-B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C3828537-6EAA-474D-AAE0-13AF0C779DCD}" type="datetimeFigureOut">
              <a:rPr lang="pt-BR" smtClean="0"/>
              <a:t>09/10/2013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10FB8-E6D9-4CCF-8877-5B7E743F7DE2}" type="slidenum">
              <a:rPr lang="pt-BR" smtClean="0"/>
              <a:t>‹#›</a:t>
            </a:fld>
            <a:endParaRPr lang="pt-B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28537-6EAA-474D-AAE0-13AF0C779DCD}" type="datetimeFigureOut">
              <a:rPr lang="pt-BR" smtClean="0"/>
              <a:t>09/10/2013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pt-B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89310FB8-E6D9-4CCF-8877-5B7E743F7DE2}" type="slidenum">
              <a:rPr lang="pt-BR" smtClean="0"/>
              <a:t>‹#›</a:t>
            </a:fld>
            <a:endParaRPr lang="pt-BR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28537-6EAA-474D-AAE0-13AF0C779DCD}" type="datetimeFigureOut">
              <a:rPr lang="pt-BR" smtClean="0"/>
              <a:t>09/10/2013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89310FB8-E6D9-4CCF-8877-5B7E743F7DE2}" type="slidenum">
              <a:rPr lang="pt-BR" smtClean="0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28537-6EAA-474D-AAE0-13AF0C779DCD}" type="datetimeFigureOut">
              <a:rPr lang="pt-BR" smtClean="0"/>
              <a:t>09/10/2013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9310FB8-E6D9-4CCF-8877-5B7E743F7DE2}" type="slidenum">
              <a:rPr lang="pt-BR" smtClean="0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9310FB8-E6D9-4CCF-8877-5B7E743F7DE2}" type="slidenum">
              <a:rPr lang="pt-BR" smtClean="0"/>
              <a:t>‹#›</a:t>
            </a:fld>
            <a:endParaRPr lang="pt-B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28537-6EAA-474D-AAE0-13AF0C779DCD}" type="datetimeFigureOut">
              <a:rPr lang="pt-BR" smtClean="0"/>
              <a:t>09/10/2013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89310FB8-E6D9-4CCF-8877-5B7E743F7DE2}" type="slidenum">
              <a:rPr lang="pt-BR" smtClean="0"/>
              <a:t>‹#›</a:t>
            </a:fld>
            <a:endParaRPr lang="pt-B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C3828537-6EAA-474D-AAE0-13AF0C779DCD}" type="datetimeFigureOut">
              <a:rPr lang="pt-BR" smtClean="0"/>
              <a:t>09/10/2013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C3828537-6EAA-474D-AAE0-13AF0C779DCD}" type="datetimeFigureOut">
              <a:rPr lang="pt-BR" smtClean="0"/>
              <a:t>09/10/2013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pt-B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9310FB8-E6D9-4CCF-8877-5B7E743F7DE2}" type="slidenum">
              <a:rPr lang="pt-BR" smtClean="0"/>
              <a:t>‹#›</a:t>
            </a:fld>
            <a:endParaRPr lang="pt-BR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b="1" dirty="0" smtClean="0"/>
              <a:t>PEDOLOGIA</a:t>
            </a:r>
            <a:endParaRPr lang="pt-B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smtClean="0"/>
              <a:t>PRINCIPAIS PROBLEMAS</a:t>
            </a:r>
            <a:endParaRPr lang="pt-BR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95536" y="1600200"/>
            <a:ext cx="8748464" cy="4925144"/>
          </a:xfrm>
        </p:spPr>
        <p:txBody>
          <a:bodyPr>
            <a:normAutofit fontScale="92500" lnSpcReduction="10000"/>
          </a:bodyPr>
          <a:lstStyle/>
          <a:p>
            <a:r>
              <a:rPr lang="pt-BR" b="1" dirty="0" smtClean="0"/>
              <a:t>EROSÃO</a:t>
            </a:r>
          </a:p>
          <a:p>
            <a:pPr>
              <a:buNone/>
            </a:pPr>
            <a:r>
              <a:rPr lang="pt-BR" dirty="0" smtClean="0"/>
              <a:t>Fatores: clima, declividade e manejo</a:t>
            </a:r>
          </a:p>
          <a:p>
            <a:pPr>
              <a:buNone/>
            </a:pPr>
            <a:r>
              <a:rPr lang="pt-BR" dirty="0" smtClean="0"/>
              <a:t>Principal causa: chuvas </a:t>
            </a:r>
          </a:p>
          <a:p>
            <a:pPr>
              <a:buFont typeface="Arial" charset="0"/>
              <a:buChar char="•"/>
            </a:pPr>
            <a:r>
              <a:rPr lang="pt-BR" b="1" dirty="0" smtClean="0"/>
              <a:t>DESERTIFICAÇÃO</a:t>
            </a:r>
          </a:p>
          <a:p>
            <a:pPr>
              <a:buNone/>
            </a:pPr>
            <a:r>
              <a:rPr lang="pt-BR" dirty="0" smtClean="0"/>
              <a:t>Perda da capacidade biológica e econômica do solo</a:t>
            </a:r>
          </a:p>
          <a:p>
            <a:pPr>
              <a:buFont typeface="Arial" charset="0"/>
              <a:buChar char="•"/>
            </a:pPr>
            <a:r>
              <a:rPr lang="pt-BR" b="1" dirty="0" smtClean="0"/>
              <a:t>LATERIZAÇÃO</a:t>
            </a:r>
          </a:p>
          <a:p>
            <a:pPr>
              <a:buNone/>
            </a:pPr>
            <a:r>
              <a:rPr lang="pt-BR" dirty="0" smtClean="0"/>
              <a:t>Concentração de ferro e de alumínio, tornando-o duro</a:t>
            </a:r>
          </a:p>
          <a:p>
            <a:pPr>
              <a:buFont typeface="Arial" charset="0"/>
              <a:buChar char="•"/>
            </a:pPr>
            <a:r>
              <a:rPr lang="pt-BR" b="1" dirty="0" smtClean="0"/>
              <a:t>LIXIVIAÇÃO</a:t>
            </a:r>
          </a:p>
          <a:p>
            <a:pPr>
              <a:buNone/>
            </a:pPr>
            <a:r>
              <a:rPr lang="pt-BR" dirty="0" smtClean="0"/>
              <a:t>Solo pobre em nutrientes e ácidos</a:t>
            </a:r>
          </a:p>
          <a:p>
            <a:pPr>
              <a:buFont typeface="Arial" charset="0"/>
              <a:buChar char="•"/>
            </a:pPr>
            <a:r>
              <a:rPr lang="pt-BR" b="1" dirty="0" smtClean="0"/>
              <a:t>SALINIZAÇÃO</a:t>
            </a:r>
          </a:p>
          <a:p>
            <a:pPr>
              <a:buNone/>
            </a:pPr>
            <a:r>
              <a:rPr lang="pt-BR" dirty="0" smtClean="0"/>
              <a:t>Elevada concentração de sais</a:t>
            </a:r>
          </a:p>
          <a:p>
            <a:pPr>
              <a:buNone/>
            </a:pP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smtClean="0"/>
              <a:t>CONSERVAÇÃO DOS SOLOS</a:t>
            </a:r>
            <a:endParaRPr lang="pt-BR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pt-BR" b="1" dirty="0" smtClean="0"/>
          </a:p>
          <a:p>
            <a:endParaRPr lang="pt-BR" b="1" dirty="0" smtClean="0"/>
          </a:p>
          <a:p>
            <a:r>
              <a:rPr lang="pt-BR" b="1" dirty="0" smtClean="0"/>
              <a:t>EDÁFICA</a:t>
            </a:r>
            <a:r>
              <a:rPr lang="pt-BR" dirty="0" smtClean="0"/>
              <a:t>:  Reposição dos nutrintes, controle do pH, eliminação das queimadas</a:t>
            </a:r>
          </a:p>
          <a:p>
            <a:r>
              <a:rPr lang="pt-BR" b="1" dirty="0" smtClean="0"/>
              <a:t>MECÂNICA</a:t>
            </a:r>
            <a:r>
              <a:rPr lang="pt-BR" dirty="0" smtClean="0"/>
              <a:t>: Cultivos em curvas de nível, em terraços, em rotação</a:t>
            </a:r>
          </a:p>
          <a:p>
            <a:r>
              <a:rPr lang="pt-BR" b="1" dirty="0" smtClean="0"/>
              <a:t>VEGETATIVA</a:t>
            </a:r>
            <a:r>
              <a:rPr lang="pt-BR" dirty="0" smtClean="0"/>
              <a:t>: Reflorestamento e preservação de parcela da mata nativa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smtClean="0"/>
              <a:t>DEFINIÇÃO E ORIGEM</a:t>
            </a:r>
            <a:endParaRPr lang="pt-BR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pPr algn="ctr"/>
            <a:r>
              <a:rPr lang="pt-BR" dirty="0" smtClean="0"/>
              <a:t>Ciência que estuda a origem e o desenvolvimento dos solos.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792088"/>
          </a:xfrm>
        </p:spPr>
        <p:txBody>
          <a:bodyPr/>
          <a:lstStyle/>
          <a:p>
            <a:r>
              <a:rPr lang="pt-BR" b="1" dirty="0" smtClean="0"/>
              <a:t>CONCEITOS</a:t>
            </a:r>
            <a:endParaRPr lang="pt-BR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pt-BR" dirty="0" smtClean="0"/>
          </a:p>
          <a:p>
            <a:endParaRPr lang="pt-BR" dirty="0" smtClean="0"/>
          </a:p>
          <a:p>
            <a:pPr algn="ctr"/>
            <a:r>
              <a:rPr lang="pt-BR" dirty="0" smtClean="0"/>
              <a:t>PEDOGÊNESE</a:t>
            </a:r>
          </a:p>
          <a:p>
            <a:pPr algn="ctr">
              <a:buNone/>
            </a:pPr>
            <a:r>
              <a:rPr lang="pt-BR" dirty="0" smtClean="0"/>
              <a:t>processos que dão origem aos solos e sua evolução</a:t>
            </a:r>
          </a:p>
          <a:p>
            <a:pPr algn="ctr">
              <a:buNone/>
            </a:pPr>
            <a:endParaRPr lang="pt-BR" dirty="0" smtClean="0"/>
          </a:p>
          <a:p>
            <a:pPr algn="ctr"/>
            <a:r>
              <a:rPr lang="pt-BR" dirty="0" smtClean="0"/>
              <a:t>SOLO</a:t>
            </a:r>
          </a:p>
          <a:p>
            <a:pPr algn="ctr">
              <a:buNone/>
            </a:pPr>
            <a:r>
              <a:rPr lang="pt-BR" dirty="0" smtClean="0"/>
              <a:t>camada superficial de terra que apresenta vida microbiana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b="1" dirty="0" smtClean="0"/>
              <a:t>PERFIL E HORIZONTES DOS SOLOS</a:t>
            </a:r>
            <a:endParaRPr lang="pt-BR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pt-BR" dirty="0" smtClean="0"/>
          </a:p>
          <a:p>
            <a:r>
              <a:rPr lang="pt-BR" dirty="0" smtClean="0"/>
              <a:t>HORIZONTES: diferenciação de cor, textura e composição química das diferentes camadas do solo</a:t>
            </a:r>
          </a:p>
          <a:p>
            <a:endParaRPr lang="pt-BR" dirty="0" smtClean="0"/>
          </a:p>
          <a:p>
            <a:r>
              <a:rPr lang="pt-BR" dirty="0" smtClean="0"/>
              <a:t>PERFIL DO SOLO: corte do terreno, no qual observamos a sucessão dos horizontes</a:t>
            </a:r>
          </a:p>
          <a:p>
            <a:endParaRPr lang="pt-BR" dirty="0" smtClean="0"/>
          </a:p>
          <a:p>
            <a:r>
              <a:rPr lang="pt-BR" dirty="0" smtClean="0"/>
              <a:t>O perfil do solo completo e desenvolvido apresenta cinco tipos de horizontes: O, A, E, B e C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026" name="Picture 2" descr="http://www.dct.uminho.pt/pnpg/gloss/gifs/perfi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46955"/>
            <a:ext cx="4248472" cy="68110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PRINCIPAIS FATORES DE FORMAÇÃO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b="1" dirty="0" smtClean="0"/>
              <a:t>CLIMA</a:t>
            </a:r>
            <a:r>
              <a:rPr lang="pt-BR" dirty="0" smtClean="0"/>
              <a:t> </a:t>
            </a:r>
            <a:r>
              <a:rPr lang="pt-BR" dirty="0" smtClean="0">
                <a:sym typeface="Wingdings" pitchFamily="2" charset="2"/>
              </a:rPr>
              <a:t> principal fator</a:t>
            </a:r>
          </a:p>
          <a:p>
            <a:endParaRPr lang="pt-BR" dirty="0" smtClean="0">
              <a:sym typeface="Wingdings" pitchFamily="2" charset="2"/>
            </a:endParaRPr>
          </a:p>
          <a:p>
            <a:r>
              <a:rPr lang="pt-BR" b="1" dirty="0" smtClean="0">
                <a:sym typeface="Wingdings" pitchFamily="2" charset="2"/>
              </a:rPr>
              <a:t>Quente e úmido</a:t>
            </a:r>
          </a:p>
          <a:p>
            <a:pPr>
              <a:buFont typeface="Wingdings"/>
              <a:buChar char="à"/>
            </a:pPr>
            <a:r>
              <a:rPr lang="pt-BR" dirty="0" smtClean="0">
                <a:sym typeface="Wingdings" pitchFamily="2" charset="2"/>
              </a:rPr>
              <a:t>Domínio de intemperismo químico</a:t>
            </a:r>
          </a:p>
          <a:p>
            <a:pPr>
              <a:buFont typeface="Wingdings"/>
              <a:buChar char="à"/>
            </a:pPr>
            <a:r>
              <a:rPr lang="pt-BR" dirty="0" smtClean="0">
                <a:sym typeface="Wingdings" pitchFamily="2" charset="2"/>
              </a:rPr>
              <a:t>Solo espesso, argiloso, rico em matéria orgânica</a:t>
            </a:r>
          </a:p>
          <a:p>
            <a:pPr>
              <a:buFont typeface="Wingdings"/>
              <a:buChar char="à"/>
            </a:pPr>
            <a:endParaRPr lang="pt-BR" dirty="0" smtClean="0">
              <a:sym typeface="Wingdings" pitchFamily="2" charset="2"/>
            </a:endParaRPr>
          </a:p>
          <a:p>
            <a:pPr>
              <a:buFont typeface="Arial" charset="0"/>
              <a:buChar char="•"/>
            </a:pPr>
            <a:r>
              <a:rPr lang="pt-BR" b="1" dirty="0" smtClean="0"/>
              <a:t>Clima árido e/ou frio</a:t>
            </a:r>
          </a:p>
          <a:p>
            <a:pPr>
              <a:buNone/>
            </a:pPr>
            <a:r>
              <a:rPr lang="pt-BR" dirty="0" smtClean="0">
                <a:sym typeface="Wingdings" pitchFamily="2" charset="2"/>
              </a:rPr>
              <a:t> Solo pouco espesso, com pouca argila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b="1" dirty="0" smtClean="0"/>
              <a:t>RELEVO</a:t>
            </a:r>
          </a:p>
          <a:p>
            <a:pPr>
              <a:buFont typeface="Wingdings"/>
              <a:buChar char="à"/>
            </a:pPr>
            <a:r>
              <a:rPr lang="pt-BR" dirty="0" smtClean="0">
                <a:sym typeface="Wingdings" pitchFamily="2" charset="2"/>
              </a:rPr>
              <a:t>Plano: solos mais desenvolvidos e profundos</a:t>
            </a:r>
          </a:p>
          <a:p>
            <a:pPr>
              <a:buFont typeface="Wingdings"/>
              <a:buChar char="à"/>
            </a:pPr>
            <a:r>
              <a:rPr lang="pt-BR" dirty="0">
                <a:sym typeface="Wingdings" pitchFamily="2" charset="2"/>
              </a:rPr>
              <a:t> </a:t>
            </a:r>
            <a:r>
              <a:rPr lang="pt-BR" dirty="0" smtClean="0">
                <a:sym typeface="Wingdings" pitchFamily="2" charset="2"/>
              </a:rPr>
              <a:t>Íngreme: solos menos desenvolvidos, mais rasos</a:t>
            </a:r>
          </a:p>
          <a:p>
            <a:pPr>
              <a:buFont typeface="Wingdings"/>
              <a:buChar char="à"/>
            </a:pPr>
            <a:endParaRPr lang="pt-BR" dirty="0" smtClean="0">
              <a:sym typeface="Wingdings" pitchFamily="2" charset="2"/>
            </a:endParaRPr>
          </a:p>
          <a:p>
            <a:pPr>
              <a:buFont typeface="Arial" charset="0"/>
              <a:buChar char="•"/>
            </a:pPr>
            <a:r>
              <a:rPr lang="pt-BR" b="1" dirty="0" smtClean="0">
                <a:sym typeface="Wingdings" pitchFamily="2" charset="2"/>
              </a:rPr>
              <a:t>TEMPO</a:t>
            </a:r>
          </a:p>
          <a:p>
            <a:pPr>
              <a:buFont typeface="Wingdings"/>
              <a:buChar char="à"/>
            </a:pPr>
            <a:r>
              <a:rPr lang="pt-BR" dirty="0" smtClean="0">
                <a:sym typeface="Wingdings" pitchFamily="2" charset="2"/>
              </a:rPr>
              <a:t>Solos jovens: mais rasos, pouco desenvolvidos e pouco definidos</a:t>
            </a:r>
          </a:p>
          <a:p>
            <a:pPr>
              <a:buFont typeface="Wingdings"/>
              <a:buChar char="à"/>
            </a:pPr>
            <a:r>
              <a:rPr lang="pt-BR" dirty="0" smtClean="0">
                <a:sym typeface="Wingdings" pitchFamily="2" charset="2"/>
              </a:rPr>
              <a:t>Solos maduros: mais profundos, mais desenvolvidos e horizontes bem definidos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CLASSIFICAÇÃO DOS SOLOS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pt-BR" b="1" dirty="0" smtClean="0"/>
              <a:t>ZONAIS</a:t>
            </a:r>
            <a:r>
              <a:rPr lang="pt-BR" dirty="0" smtClean="0"/>
              <a:t>: o clima é responsável por sua formação.  São solos maduros, com horizontes bem caracterizados</a:t>
            </a:r>
          </a:p>
          <a:p>
            <a:r>
              <a:rPr lang="pt-BR" b="1" dirty="0" smtClean="0"/>
              <a:t>INTERZONAIS</a:t>
            </a:r>
            <a:r>
              <a:rPr lang="pt-BR" dirty="0" smtClean="0"/>
              <a:t>: influência do relevo ou da rocha de origem</a:t>
            </a:r>
          </a:p>
          <a:p>
            <a:r>
              <a:rPr lang="pt-BR" b="1" dirty="0" smtClean="0"/>
              <a:t>AZONAIS</a:t>
            </a:r>
            <a:r>
              <a:rPr lang="pt-BR" dirty="0" smtClean="0"/>
              <a:t>: Características não se apresentam bem definidas</a:t>
            </a:r>
          </a:p>
          <a:p>
            <a:r>
              <a:rPr lang="pt-BR" b="1" dirty="0" smtClean="0"/>
              <a:t>ELUVIAIS</a:t>
            </a:r>
            <a:r>
              <a:rPr lang="pt-BR" dirty="0" smtClean="0"/>
              <a:t>: formados no próprio local</a:t>
            </a:r>
          </a:p>
          <a:p>
            <a:r>
              <a:rPr lang="pt-BR" b="1" dirty="0" smtClean="0"/>
              <a:t>ALUVIAIS</a:t>
            </a:r>
            <a:r>
              <a:rPr lang="pt-BR" dirty="0" smtClean="0"/>
              <a:t>: acumulação de materiais transportados pela água ou pelo vento.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smtClean="0"/>
              <a:t>COM RELAÇÃO À COR</a:t>
            </a:r>
            <a:endParaRPr lang="pt-BR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pt-BR" b="1" dirty="0" smtClean="0"/>
          </a:p>
          <a:p>
            <a:r>
              <a:rPr lang="pt-BR" b="1" dirty="0" smtClean="0"/>
              <a:t>AVERMELHADOS OU AMARELADOS</a:t>
            </a:r>
            <a:r>
              <a:rPr lang="pt-BR" dirty="0" smtClean="0"/>
              <a:t>: forte presença de óxido de ferro</a:t>
            </a:r>
          </a:p>
          <a:p>
            <a:endParaRPr lang="pt-BR" dirty="0" smtClean="0"/>
          </a:p>
          <a:p>
            <a:r>
              <a:rPr lang="pt-BR" b="1" dirty="0" smtClean="0"/>
              <a:t>ESCUROS</a:t>
            </a:r>
            <a:r>
              <a:rPr lang="pt-BR" dirty="0" smtClean="0"/>
              <a:t>: forte presença de matéria orgânica</a:t>
            </a:r>
          </a:p>
          <a:p>
            <a:endParaRPr lang="pt-BR" dirty="0" smtClean="0"/>
          </a:p>
          <a:p>
            <a:r>
              <a:rPr lang="pt-BR" b="1" dirty="0" smtClean="0"/>
              <a:t>CLAROS</a:t>
            </a:r>
            <a:r>
              <a:rPr lang="pt-BR" dirty="0" smtClean="0"/>
              <a:t>: ausência de matéria orgânica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29</TotalTime>
  <Words>337</Words>
  <Application>Microsoft Office PowerPoint</Application>
  <PresentationFormat>On-screen Show (4:3)</PresentationFormat>
  <Paragraphs>68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Civic</vt:lpstr>
      <vt:lpstr>PEDOLOGIA</vt:lpstr>
      <vt:lpstr>DEFINIÇÃO E ORIGEM</vt:lpstr>
      <vt:lpstr>CONCEITOS</vt:lpstr>
      <vt:lpstr>PERFIL E HORIZONTES DOS SOLOS</vt:lpstr>
      <vt:lpstr>Slide 5</vt:lpstr>
      <vt:lpstr>PRINCIPAIS FATORES DE FORMAÇÃO</vt:lpstr>
      <vt:lpstr>Slide 7</vt:lpstr>
      <vt:lpstr>CLASSIFICAÇÃO DOS SOLOS</vt:lpstr>
      <vt:lpstr>COM RELAÇÃO À COR</vt:lpstr>
      <vt:lpstr>PRINCIPAIS PROBLEMAS</vt:lpstr>
      <vt:lpstr>CONSERVAÇÃO DOS SOLOS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PEDOLOGIA</dc:title>
  <dc:creator>Henrique</dc:creator>
  <cp:lastModifiedBy>Henrique</cp:lastModifiedBy>
  <cp:revision>10</cp:revision>
  <dcterms:created xsi:type="dcterms:W3CDTF">2013-10-09T10:50:34Z</dcterms:created>
  <dcterms:modified xsi:type="dcterms:W3CDTF">2013-10-09T11:20:19Z</dcterms:modified>
</cp:coreProperties>
</file>